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42BC1-A074-4BCA-915B-2367E9B58A4F}" type="datetimeFigureOut">
              <a:rPr lang="it-IT" smtClean="0"/>
              <a:t>09/05/2022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E20A5-DDDC-4419-B0B0-35E2730790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6959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42BC1-A074-4BCA-915B-2367E9B58A4F}" type="datetimeFigureOut">
              <a:rPr lang="it-IT" smtClean="0"/>
              <a:t>09/05/2022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E20A5-DDDC-4419-B0B0-35E2730790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6657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42BC1-A074-4BCA-915B-2367E9B58A4F}" type="datetimeFigureOut">
              <a:rPr lang="it-IT" smtClean="0"/>
              <a:t>09/05/2022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E20A5-DDDC-4419-B0B0-35E2730790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9145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42BC1-A074-4BCA-915B-2367E9B58A4F}" type="datetimeFigureOut">
              <a:rPr lang="it-IT" smtClean="0"/>
              <a:t>09/05/2022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E20A5-DDDC-4419-B0B0-35E2730790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1268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42BC1-A074-4BCA-915B-2367E9B58A4F}" type="datetimeFigureOut">
              <a:rPr lang="it-IT" smtClean="0"/>
              <a:t>09/05/2022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E20A5-DDDC-4419-B0B0-35E2730790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644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42BC1-A074-4BCA-915B-2367E9B58A4F}" type="datetimeFigureOut">
              <a:rPr lang="it-IT" smtClean="0"/>
              <a:t>09/05/2022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E20A5-DDDC-4419-B0B0-35E2730790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5996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42BC1-A074-4BCA-915B-2367E9B58A4F}" type="datetimeFigureOut">
              <a:rPr lang="it-IT" smtClean="0"/>
              <a:t>09/05/2022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E20A5-DDDC-4419-B0B0-35E2730790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3500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42BC1-A074-4BCA-915B-2367E9B58A4F}" type="datetimeFigureOut">
              <a:rPr lang="it-IT" smtClean="0"/>
              <a:t>09/05/2022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E20A5-DDDC-4419-B0B0-35E2730790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2103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42BC1-A074-4BCA-915B-2367E9B58A4F}" type="datetimeFigureOut">
              <a:rPr lang="it-IT" smtClean="0"/>
              <a:t>09/05/2022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E20A5-DDDC-4419-B0B0-35E2730790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7825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42BC1-A074-4BCA-915B-2367E9B58A4F}" type="datetimeFigureOut">
              <a:rPr lang="it-IT" smtClean="0"/>
              <a:t>09/05/2022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E20A5-DDDC-4419-B0B0-35E2730790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2817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42BC1-A074-4BCA-915B-2367E9B58A4F}" type="datetimeFigureOut">
              <a:rPr lang="it-IT" smtClean="0"/>
              <a:t>09/05/2022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E20A5-DDDC-4419-B0B0-35E2730790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1660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42BC1-A074-4BCA-915B-2367E9B58A4F}" type="datetimeFigureOut">
              <a:rPr lang="it-IT" smtClean="0"/>
              <a:t>09/05/2022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E20A5-DDDC-4419-B0B0-35E2730790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5476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7103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377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683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875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904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2214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700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206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653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101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441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916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435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169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78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 Dossi ANSPI Liguria</dc:creator>
  <cp:lastModifiedBy>Cavanna Patrizia</cp:lastModifiedBy>
  <cp:revision>1</cp:revision>
  <dcterms:created xsi:type="dcterms:W3CDTF">2022-05-09T06:31:42Z</dcterms:created>
  <dcterms:modified xsi:type="dcterms:W3CDTF">2022-05-09T11:33:30Z</dcterms:modified>
</cp:coreProperties>
</file>