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1" r:id="rId6"/>
    <p:sldId id="260" r:id="rId7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C8C"/>
    <a:srgbClr val="2F3189"/>
    <a:srgbClr val="F9CA01"/>
    <a:srgbClr val="FED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9" autoAdjust="0"/>
    <p:restoredTop sz="94660"/>
  </p:normalViewPr>
  <p:slideViewPr>
    <p:cSldViewPr>
      <p:cViewPr>
        <p:scale>
          <a:sx n="100" d="100"/>
          <a:sy n="100" d="100"/>
        </p:scale>
        <p:origin x="-450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29754-D1D3-442B-9E78-3868CCF857D5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74633-D433-4DC8-912C-D3B11347DE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66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65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576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18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33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82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500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24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6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22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58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56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8D06E-05F5-4FF4-946A-3EFE47BF6124}" type="datetimeFigureOut">
              <a:rPr lang="it-IT" smtClean="0"/>
              <a:t>13/02/2020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01F77-A06F-4FA9-9FC9-0F404CCEAA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5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fficio PG\Desktop\CARTELLA CONFERENZA CUSTODIE CAUTELARI\immagini slide operazione\slide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16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1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fficio PG\Desktop\CARTELLA CONFERENZA CUSTODIE CAUTELARI\immagini slide operazione\slid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0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fficio PG\Desktop\CARTELLA CONFERENZA CUSTODIE CAUTELARI\immagini slide operazione\slide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61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fficio PG\Desktop\CARTELLA CONFERENZA CUSTODIE CAUTELARI\immagini slide operazione\slide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6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26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fficio PG\Desktop\CARTELLA CONFERENZA CUSTODIE CAUTELARI\immagini slide operazione\immagini tre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0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fficio PG\Desktop\CARTELLA CONFERENZA CUSTODIE CAUTELARI\immagini slide operazione\slide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14"/>
            <a:ext cx="9144000" cy="516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29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2667</TotalTime>
  <Words>0</Words>
  <Application>Microsoft Office PowerPoint</Application>
  <PresentationFormat>Presentazione su schermo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Ufficio PG</dc:creator>
  <cp:lastModifiedBy>Ufficio PG</cp:lastModifiedBy>
  <cp:revision>99</cp:revision>
  <dcterms:created xsi:type="dcterms:W3CDTF">2020-02-06T13:07:57Z</dcterms:created>
  <dcterms:modified xsi:type="dcterms:W3CDTF">2020-02-13T08:33:51Z</dcterms:modified>
</cp:coreProperties>
</file>