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5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09EE-10C6-47BD-97D5-2423092E4313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E969-D631-4B57-9C8A-AB995F688F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55360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09EE-10C6-47BD-97D5-2423092E4313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E969-D631-4B57-9C8A-AB995F688F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8335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09EE-10C6-47BD-97D5-2423092E4313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E969-D631-4B57-9C8A-AB995F688F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010260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09EE-10C6-47BD-97D5-2423092E4313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E969-D631-4B57-9C8A-AB995F688F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839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09EE-10C6-47BD-97D5-2423092E4313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E969-D631-4B57-9C8A-AB995F688F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70468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09EE-10C6-47BD-97D5-2423092E4313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E969-D631-4B57-9C8A-AB995F688F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6870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09EE-10C6-47BD-97D5-2423092E4313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E969-D631-4B57-9C8A-AB995F688F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94038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09EE-10C6-47BD-97D5-2423092E4313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E969-D631-4B57-9C8A-AB995F688F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3856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09EE-10C6-47BD-97D5-2423092E4313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E969-D631-4B57-9C8A-AB995F688F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348260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09EE-10C6-47BD-97D5-2423092E4313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E969-D631-4B57-9C8A-AB995F688F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2356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409EE-10C6-47BD-97D5-2423092E4313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4E969-D631-4B57-9C8A-AB995F688F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0316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409EE-10C6-47BD-97D5-2423092E4313}" type="datetimeFigureOut">
              <a:rPr lang="it-IT" smtClean="0"/>
              <a:t>27/11/2019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4E969-D631-4B57-9C8A-AB995F688F2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2712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330837"/>
            <a:ext cx="12035027" cy="44381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4341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43012" y="1466850"/>
            <a:ext cx="9705975" cy="3924300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3673" y="131098"/>
            <a:ext cx="11500400" cy="66461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11288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989213"/>
            <a:ext cx="12222760" cy="5153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881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438895"/>
            <a:ext cx="12030296" cy="4446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0543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egnaposto contenuto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7976" y="1315243"/>
            <a:ext cx="12044850" cy="4553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1196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Liguria Digitale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Turano Alessandro</dc:creator>
  <cp:lastModifiedBy>Cavanna Patrizia</cp:lastModifiedBy>
  <cp:revision>2</cp:revision>
  <dcterms:created xsi:type="dcterms:W3CDTF">2019-11-27T16:40:14Z</dcterms:created>
  <dcterms:modified xsi:type="dcterms:W3CDTF">2019-11-27T19:00:09Z</dcterms:modified>
</cp:coreProperties>
</file>